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E05A0E-97BB-43BC-A34C-B1D9E49E1504}" v="4" dt="2022-05-17T12:02:43.7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75" d="100"/>
          <a:sy n="75" d="100"/>
        </p:scale>
        <p:origin x="84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Jones" userId="9f874b1d-22b6-4ea6-a7c3-c314d0d1a51c" providerId="ADAL" clId="{ACE05A0E-97BB-43BC-A34C-B1D9E49E1504}"/>
    <pc:docChg chg="custSel addSld modSld">
      <pc:chgData name="Anne Jones" userId="9f874b1d-22b6-4ea6-a7c3-c314d0d1a51c" providerId="ADAL" clId="{ACE05A0E-97BB-43BC-A34C-B1D9E49E1504}" dt="2022-05-17T12:02:44.765" v="15" actId="962"/>
      <pc:docMkLst>
        <pc:docMk/>
      </pc:docMkLst>
      <pc:sldChg chg="addSp delSp modSp new mod">
        <pc:chgData name="Anne Jones" userId="9f874b1d-22b6-4ea6-a7c3-c314d0d1a51c" providerId="ADAL" clId="{ACE05A0E-97BB-43BC-A34C-B1D9E49E1504}" dt="2022-05-17T12:02:11.069" v="4" actId="931"/>
        <pc:sldMkLst>
          <pc:docMk/>
          <pc:sldMk cId="3843090906" sldId="258"/>
        </pc:sldMkLst>
        <pc:spChg chg="del">
          <ac:chgData name="Anne Jones" userId="9f874b1d-22b6-4ea6-a7c3-c314d0d1a51c" providerId="ADAL" clId="{ACE05A0E-97BB-43BC-A34C-B1D9E49E1504}" dt="2022-05-17T12:01:23.251" v="1" actId="478"/>
          <ac:spMkLst>
            <pc:docMk/>
            <pc:sldMk cId="3843090906" sldId="258"/>
            <ac:spMk id="2" creationId="{9CAA2E8B-4672-43B2-B000-2792DD45CC98}"/>
          </ac:spMkLst>
        </pc:spChg>
        <pc:spChg chg="del">
          <ac:chgData name="Anne Jones" userId="9f874b1d-22b6-4ea6-a7c3-c314d0d1a51c" providerId="ADAL" clId="{ACE05A0E-97BB-43BC-A34C-B1D9E49E1504}" dt="2022-05-17T12:01:28.988" v="2" actId="478"/>
          <ac:spMkLst>
            <pc:docMk/>
            <pc:sldMk cId="3843090906" sldId="258"/>
            <ac:spMk id="3" creationId="{8392264D-65EE-4770-8420-D2D83C76ADDD}"/>
          </ac:spMkLst>
        </pc:spChg>
        <pc:picChg chg="add mod">
          <ac:chgData name="Anne Jones" userId="9f874b1d-22b6-4ea6-a7c3-c314d0d1a51c" providerId="ADAL" clId="{ACE05A0E-97BB-43BC-A34C-B1D9E49E1504}" dt="2022-05-17T12:02:11.069" v="4" actId="931"/>
          <ac:picMkLst>
            <pc:docMk/>
            <pc:sldMk cId="3843090906" sldId="258"/>
            <ac:picMk id="5" creationId="{E9B1CA07-7602-4676-BE2E-1703365CBFAC}"/>
          </ac:picMkLst>
        </pc:picChg>
      </pc:sldChg>
      <pc:sldChg chg="addSp modSp new mod">
        <pc:chgData name="Anne Jones" userId="9f874b1d-22b6-4ea6-a7c3-c314d0d1a51c" providerId="ADAL" clId="{ACE05A0E-97BB-43BC-A34C-B1D9E49E1504}" dt="2022-05-17T12:02:22.132" v="7" actId="962"/>
        <pc:sldMkLst>
          <pc:docMk/>
          <pc:sldMk cId="3315332772" sldId="259"/>
        </pc:sldMkLst>
        <pc:picChg chg="add mod">
          <ac:chgData name="Anne Jones" userId="9f874b1d-22b6-4ea6-a7c3-c314d0d1a51c" providerId="ADAL" clId="{ACE05A0E-97BB-43BC-A34C-B1D9E49E1504}" dt="2022-05-17T12:02:22.132" v="7" actId="962"/>
          <ac:picMkLst>
            <pc:docMk/>
            <pc:sldMk cId="3315332772" sldId="259"/>
            <ac:picMk id="3" creationId="{C756A16E-3ADE-46E9-A752-307225E370AC}"/>
          </ac:picMkLst>
        </pc:picChg>
      </pc:sldChg>
      <pc:sldChg chg="addSp modSp new mod">
        <pc:chgData name="Anne Jones" userId="9f874b1d-22b6-4ea6-a7c3-c314d0d1a51c" providerId="ADAL" clId="{ACE05A0E-97BB-43BC-A34C-B1D9E49E1504}" dt="2022-05-17T12:02:35.023" v="11" actId="962"/>
        <pc:sldMkLst>
          <pc:docMk/>
          <pc:sldMk cId="391267437" sldId="260"/>
        </pc:sldMkLst>
        <pc:picChg chg="add mod">
          <ac:chgData name="Anne Jones" userId="9f874b1d-22b6-4ea6-a7c3-c314d0d1a51c" providerId="ADAL" clId="{ACE05A0E-97BB-43BC-A34C-B1D9E49E1504}" dt="2022-05-17T12:02:35.023" v="11" actId="962"/>
          <ac:picMkLst>
            <pc:docMk/>
            <pc:sldMk cId="391267437" sldId="260"/>
            <ac:picMk id="3" creationId="{6D1D87CF-18C5-436C-B158-226BFF55369B}"/>
          </ac:picMkLst>
        </pc:picChg>
      </pc:sldChg>
      <pc:sldChg chg="addSp modSp new mod">
        <pc:chgData name="Anne Jones" userId="9f874b1d-22b6-4ea6-a7c3-c314d0d1a51c" providerId="ADAL" clId="{ACE05A0E-97BB-43BC-A34C-B1D9E49E1504}" dt="2022-05-17T12:02:44.765" v="15" actId="962"/>
        <pc:sldMkLst>
          <pc:docMk/>
          <pc:sldMk cId="343489960" sldId="261"/>
        </pc:sldMkLst>
        <pc:picChg chg="add mod">
          <ac:chgData name="Anne Jones" userId="9f874b1d-22b6-4ea6-a7c3-c314d0d1a51c" providerId="ADAL" clId="{ACE05A0E-97BB-43BC-A34C-B1D9E49E1504}" dt="2022-05-17T12:02:44.765" v="15" actId="962"/>
          <ac:picMkLst>
            <pc:docMk/>
            <pc:sldMk cId="343489960" sldId="261"/>
            <ac:picMk id="3" creationId="{CBF84AF4-43D4-47DC-BE5F-1D9BE5A8DC9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D793D-1938-4602-AEFF-E05F2E7A53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9B02F5-EFDB-4273-836D-253BDAFA6B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486ABE-AB3C-4F44-8ABB-D2A77F8D3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43282-5B55-42B6-B5DE-A15F0376607E}" type="datetimeFigureOut">
              <a:rPr lang="en-GB" smtClean="0"/>
              <a:t>17/05/2022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521A79-FF84-42A7-922E-50F0498F0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D6242-80AB-4C1B-AD0C-9CF92BCAE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C59A-D8B2-4086-B144-97C3735AFE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556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A3622-AE51-448F-9B3B-6AE28CE12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51B7F8-FC26-4AD8-B8F1-F462F0C10F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F1A53-7498-402A-B595-5801D5F04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43282-5B55-42B6-B5DE-A15F0376607E}" type="datetimeFigureOut">
              <a:rPr lang="en-GB" smtClean="0"/>
              <a:t>17/05/2022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65BF03-799E-413F-B58C-EA5BEA4EF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6954B8-AA97-481B-AD7E-D95B3CC15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C59A-D8B2-4086-B144-97C3735AFE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437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39CFF3-65DD-4D42-A490-C05DD8BC2A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47F7B8-CEEF-4EDB-AB2F-6B63DBEB9C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8CD965-8817-4C38-9591-03092CDDE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43282-5B55-42B6-B5DE-A15F0376607E}" type="datetimeFigureOut">
              <a:rPr lang="en-GB" smtClean="0"/>
              <a:t>17/05/2022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972BFB-B710-4162-9996-1F596209D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CD794-FBEE-402A-BC7D-7AC45FDA0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C59A-D8B2-4086-B144-97C3735AFE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928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052AA-C7F8-405A-88BD-6B49308AC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D2787-7B64-4FE4-9761-A0A519EFE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4DD12A-AE0E-42F6-9F75-7BD2B5F9B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43282-5B55-42B6-B5DE-A15F0376607E}" type="datetimeFigureOut">
              <a:rPr lang="en-GB" smtClean="0"/>
              <a:t>17/05/2022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FE559F-23D5-4D22-B881-51062F280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08543A-EDC3-4AB2-87A6-A20EE875D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C59A-D8B2-4086-B144-97C3735AFE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093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5905-8C83-4683-A245-4A85C52D1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ACE94-FE26-4942-B32F-16C5A1C5A2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B95F9D-0F9F-454D-87E3-68390705E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43282-5B55-42B6-B5DE-A15F0376607E}" type="datetimeFigureOut">
              <a:rPr lang="en-GB" smtClean="0"/>
              <a:t>17/05/2022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06A772-1C1E-4F8A-BF71-DE2550B33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B389B-1DC9-4DD8-88DF-3402CB6DA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C59A-D8B2-4086-B144-97C3735AFE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074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0A444-356A-43C3-9387-806D97CF3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8405B-9619-46D0-969F-6270DC6DF1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358C15-8EEB-481B-8584-46E68F6E2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96C2C-177E-41DF-9C3E-68664AEDD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43282-5B55-42B6-B5DE-A15F0376607E}" type="datetimeFigureOut">
              <a:rPr lang="en-GB" smtClean="0"/>
              <a:t>17/05/2022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FB2D9-0D13-4EB7-9E3F-22BE67400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D2E6AF-5033-4E7B-8837-EC560F41E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C59A-D8B2-4086-B144-97C3735AFE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770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78E73-21B3-4F4A-ABAC-971685CF2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673EA9-62BC-40F7-9BEB-DD7994D9D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BF0596-B21E-4541-A1C7-0BD3B57C31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038A8A-90F4-46A1-A93B-4677099EA2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300F3C-547D-46C4-9F87-3DE334C357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D0CA30-2C07-4EC5-B8F2-A3847C521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43282-5B55-42B6-B5DE-A15F0376607E}" type="datetimeFigureOut">
              <a:rPr lang="en-GB" smtClean="0"/>
              <a:t>17/05/2022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014766-F7B2-47FA-9EA2-48D045226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19F62F-F0BB-4132-934B-1739C5414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C59A-D8B2-4086-B144-97C3735AFE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943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9BC7B-4022-4E76-8D3E-B6CE9C923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78D044-BB35-4943-8D46-0FD72EE9C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43282-5B55-42B6-B5DE-A15F0376607E}" type="datetimeFigureOut">
              <a:rPr lang="en-GB" smtClean="0"/>
              <a:t>17/05/2022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828584-BCE1-4AC1-84AE-A38B0E76D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EBBD6F-DAE3-49FB-A8AC-F9D52491B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C59A-D8B2-4086-B144-97C3735AFE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302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C03DAC-0296-4FA8-B038-8AB8737E6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43282-5B55-42B6-B5DE-A15F0376607E}" type="datetimeFigureOut">
              <a:rPr lang="en-GB" smtClean="0"/>
              <a:t>17/05/2022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31F9E3-6B1E-4700-A78D-9EA630A55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50AD99-8736-45DA-A8AA-7009255DA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C59A-D8B2-4086-B144-97C3735AFE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004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92FC6-333B-4442-85A0-A62F37AFB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78CB2-1F57-4D3B-A160-8FDA523F1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E8FA6A-D698-4E86-833B-EDD4F19A94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DE42BD-9CC7-42C6-A9CC-758E5D12A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43282-5B55-42B6-B5DE-A15F0376607E}" type="datetimeFigureOut">
              <a:rPr lang="en-GB" smtClean="0"/>
              <a:t>17/05/2022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2EB883-A3F8-4CCC-9AEF-B40A3AB2E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59F038-2F85-4D00-9E0C-C41AEC574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C59A-D8B2-4086-B144-97C3735AFE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964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47FBE-615F-4B0B-AF21-16FCFECDF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40FEE9-70BA-4635-83F3-6500D609CB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12B622-6EB1-4A54-A91E-F65ABB335F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10A47F-2196-48E7-AD20-20665C653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43282-5B55-42B6-B5DE-A15F0376607E}" type="datetimeFigureOut">
              <a:rPr lang="en-GB" smtClean="0"/>
              <a:t>17/05/2022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034829-6914-4357-822B-EFFA02F9E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AB0636-A820-4093-826E-FDD04D536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C59A-D8B2-4086-B144-97C3735AFE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082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558C3E-9C43-4792-A9B1-ADFEB6F4A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60F0-7383-451F-8A78-327C0BC2E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21486C-6AFE-4D1E-A519-D4920CD924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43282-5B55-42B6-B5DE-A15F0376607E}" type="datetimeFigureOut">
              <a:rPr lang="en-GB" smtClean="0"/>
              <a:t>17/05/2022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D88E83-4FC2-4256-846C-3EBF9C0DFC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1E39F3-3174-455E-9499-6C22D652C8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6C59A-D8B2-4086-B144-97C3735AFE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459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65FFBF6-A96D-40AE-BB42-7C84D8414F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49" y="0"/>
            <a:ext cx="4848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731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5470CC4C-1007-4037-8FB8-63599F6540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436" y="-4758"/>
            <a:ext cx="4851664" cy="6862758"/>
          </a:xfrm>
        </p:spPr>
      </p:pic>
    </p:spTree>
    <p:extLst>
      <p:ext uri="{BB962C8B-B14F-4D97-AF65-F5344CB8AC3E}">
        <p14:creationId xmlns:p14="http://schemas.microsoft.com/office/powerpoint/2010/main" val="372366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B1CA07-7602-4676-BE2E-1703365CBF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49" y="0"/>
            <a:ext cx="4848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090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C756A16E-3ADE-46E9-A752-307225E37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49" y="0"/>
            <a:ext cx="4848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332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6D1D87CF-18C5-436C-B158-226BFF5536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49" y="0"/>
            <a:ext cx="4848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67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text&#10;&#10;Description automatically generated">
            <a:extLst>
              <a:ext uri="{FF2B5EF4-FFF2-40B4-BE49-F238E27FC236}">
                <a16:creationId xmlns:a16="http://schemas.microsoft.com/office/drawing/2014/main" id="{CBF84AF4-43D4-47DC-BE5F-1D9BE5A8DC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49" y="0"/>
            <a:ext cx="4848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89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Jones</dc:creator>
  <cp:lastModifiedBy>Anne Jones</cp:lastModifiedBy>
  <cp:revision>1</cp:revision>
  <dcterms:created xsi:type="dcterms:W3CDTF">2022-05-17T11:32:21Z</dcterms:created>
  <dcterms:modified xsi:type="dcterms:W3CDTF">2022-05-17T12:02:49Z</dcterms:modified>
</cp:coreProperties>
</file>